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sldIdLst>
    <p:sldId id="115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AC7A3D-8B6F-4FE1-9A65-E67AD5146CCD}" v="1" dt="2023-06-19T04:20:20.354"/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027860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58411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103481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9944184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845434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2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952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972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840577-DB49-9F56-AF14-A3B2AEFD07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091" y="1369369"/>
            <a:ext cx="3677373" cy="490699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705A543-382C-565C-D140-EED2E6799C97}"/>
              </a:ext>
            </a:extLst>
          </p:cNvPr>
          <p:cNvSpPr/>
          <p:nvPr/>
        </p:nvSpPr>
        <p:spPr>
          <a:xfrm>
            <a:off x="1083862" y="2409583"/>
            <a:ext cx="376344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قص شكل الحاسبة واكتب عملية  جمع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8469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Shamsa Khamis Saeed Ali</cp:lastModifiedBy>
  <cp:revision>3</cp:revision>
  <dcterms:created xsi:type="dcterms:W3CDTF">2023-06-19T04:09:44Z</dcterms:created>
  <dcterms:modified xsi:type="dcterms:W3CDTF">2023-09-01T17:08:18Z</dcterms:modified>
</cp:coreProperties>
</file>